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9" r:id="rId2"/>
    <p:sldId id="261" r:id="rId3"/>
    <p:sldId id="266" r:id="rId4"/>
    <p:sldId id="279" r:id="rId5"/>
    <p:sldId id="282" r:id="rId6"/>
    <p:sldId id="283" r:id="rId7"/>
    <p:sldId id="284" r:id="rId8"/>
    <p:sldId id="273" r:id="rId9"/>
    <p:sldId id="272" r:id="rId10"/>
    <p:sldId id="262" r:id="rId11"/>
    <p:sldId id="296" r:id="rId12"/>
    <p:sldId id="298" r:id="rId13"/>
    <p:sldId id="263" r:id="rId14"/>
    <p:sldId id="276" r:id="rId15"/>
    <p:sldId id="275" r:id="rId16"/>
    <p:sldId id="278" r:id="rId17"/>
    <p:sldId id="277" r:id="rId18"/>
    <p:sldId id="280" r:id="rId19"/>
    <p:sldId id="281" r:id="rId20"/>
    <p:sldId id="294" r:id="rId21"/>
    <p:sldId id="285" r:id="rId22"/>
    <p:sldId id="274" r:id="rId23"/>
    <p:sldId id="295" r:id="rId24"/>
    <p:sldId id="286" r:id="rId25"/>
    <p:sldId id="287" r:id="rId26"/>
    <p:sldId id="288" r:id="rId27"/>
    <p:sldId id="289" r:id="rId28"/>
    <p:sldId id="290" r:id="rId29"/>
    <p:sldId id="291" r:id="rId30"/>
    <p:sldId id="292" r:id="rId31"/>
    <p:sldId id="29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96"/>
            <p14:sldId id="298"/>
            <p14:sldId id="263"/>
            <p14:sldId id="276"/>
            <p14:sldId id="275"/>
            <p14:sldId id="278"/>
            <p14:sldId id="277"/>
            <p14:sldId id="280"/>
            <p14:sldId id="281"/>
            <p14:sldId id="294"/>
            <p14:sldId id="285"/>
          </p14:sldIdLst>
        </p14:section>
        <p14:section name="Timeline" id="{CF24EBA6-C924-424D-AC31-A4B9992A87E0}">
          <p14:sldIdLst>
            <p14:sldId id="274"/>
            <p14:sldId id="295"/>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35" autoAdjust="0"/>
    <p:restoredTop sz="66634" autoAdjust="0"/>
  </p:normalViewPr>
  <p:slideViewPr>
    <p:cSldViewPr>
      <p:cViewPr varScale="1">
        <p:scale>
          <a:sx n="139" d="100"/>
          <a:sy n="139" d="100"/>
        </p:scale>
        <p:origin x="-2752" y="-96"/>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6BDB7-2F15-D04C-A097-D523F586DD8A}"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310B5531-EB27-934F-823C-370545107ED6}">
      <dgm:prSet phldrT="[Text]"/>
      <dgm:spPr/>
      <dgm:t>
        <a:bodyPr/>
        <a:lstStyle/>
        <a:p>
          <a:r>
            <a:rPr lang="en-US" dirty="0" smtClean="0"/>
            <a:t>WFOV</a:t>
          </a:r>
          <a:endParaRPr lang="en-US" dirty="0"/>
        </a:p>
      </dgm:t>
    </dgm:pt>
    <dgm:pt modelId="{4C397ECE-67B7-6041-997D-D34897F45E9B}" type="parTrans" cxnId="{F786FBA9-81C4-BD49-8067-E665A3516450}">
      <dgm:prSet/>
      <dgm:spPr/>
      <dgm:t>
        <a:bodyPr/>
        <a:lstStyle/>
        <a:p>
          <a:endParaRPr lang="en-US"/>
        </a:p>
      </dgm:t>
    </dgm:pt>
    <dgm:pt modelId="{81D31DE5-B00C-2B4D-BDA8-31F0263B3395}" type="sibTrans" cxnId="{F786FBA9-81C4-BD49-8067-E665A3516450}">
      <dgm:prSet/>
      <dgm:spPr/>
      <dgm:t>
        <a:bodyPr/>
        <a:lstStyle/>
        <a:p>
          <a:endParaRPr lang="en-US"/>
        </a:p>
      </dgm:t>
    </dgm:pt>
    <dgm:pt modelId="{363E1D33-2D43-284A-BB85-CFCB7EAADA88}">
      <dgm:prSet phldrT="[Text]"/>
      <dgm:spPr/>
      <dgm:t>
        <a:bodyPr/>
        <a:lstStyle/>
        <a:p>
          <a:r>
            <a:rPr lang="en-US" dirty="0" smtClean="0"/>
            <a:t>MSS</a:t>
          </a:r>
          <a:endParaRPr lang="en-US" dirty="0"/>
        </a:p>
      </dgm:t>
    </dgm:pt>
    <dgm:pt modelId="{32FB05FF-41AD-FF4D-B704-D143B3754EF4}" type="parTrans" cxnId="{19B736C9-51C2-1A4F-B0AE-6E9415DA9CC3}">
      <dgm:prSet/>
      <dgm:spPr/>
      <dgm:t>
        <a:bodyPr/>
        <a:lstStyle/>
        <a:p>
          <a:endParaRPr lang="en-US"/>
        </a:p>
      </dgm:t>
    </dgm:pt>
    <dgm:pt modelId="{8113C2B3-C214-6042-83B3-5B807F914E28}" type="sibTrans" cxnId="{19B736C9-51C2-1A4F-B0AE-6E9415DA9CC3}">
      <dgm:prSet/>
      <dgm:spPr/>
      <dgm:t>
        <a:bodyPr/>
        <a:lstStyle/>
        <a:p>
          <a:endParaRPr lang="en-US"/>
        </a:p>
      </dgm:t>
    </dgm:pt>
    <dgm:pt modelId="{B5D10D32-E020-524D-BF4E-CCD297315501}">
      <dgm:prSet phldrT="[Text]"/>
      <dgm:spPr/>
      <dgm:t>
        <a:bodyPr/>
        <a:lstStyle/>
        <a:p>
          <a:r>
            <a:rPr lang="en-US" dirty="0" smtClean="0"/>
            <a:t>Air Force</a:t>
          </a:r>
          <a:endParaRPr lang="en-US" dirty="0"/>
        </a:p>
      </dgm:t>
    </dgm:pt>
    <dgm:pt modelId="{3628E1F7-3EB3-1048-B800-4067D5019BCC}" type="parTrans" cxnId="{DC391E97-B316-664F-8296-4003A59B4718}">
      <dgm:prSet/>
      <dgm:spPr/>
      <dgm:t>
        <a:bodyPr/>
        <a:lstStyle/>
        <a:p>
          <a:endParaRPr lang="en-US"/>
        </a:p>
      </dgm:t>
    </dgm:pt>
    <dgm:pt modelId="{F3B66DB0-635B-CC47-B39F-332DC7210A49}" type="sibTrans" cxnId="{DC391E97-B316-664F-8296-4003A59B4718}">
      <dgm:prSet/>
      <dgm:spPr/>
      <dgm:t>
        <a:bodyPr/>
        <a:lstStyle/>
        <a:p>
          <a:endParaRPr lang="en-US"/>
        </a:p>
      </dgm:t>
    </dgm:pt>
    <dgm:pt modelId="{E6923841-46AE-1148-8A53-62EA0730FC68}">
      <dgm:prSet phldrT="[Text]"/>
      <dgm:spPr/>
      <dgm:t>
        <a:bodyPr/>
        <a:lstStyle/>
        <a:p>
          <a:r>
            <a:rPr lang="en-US" dirty="0" smtClean="0"/>
            <a:t>Jeff Ward K8KA</a:t>
          </a:r>
          <a:endParaRPr lang="en-US" dirty="0"/>
        </a:p>
      </dgm:t>
    </dgm:pt>
    <dgm:pt modelId="{859C3259-2626-654B-BABD-9EB77B057E7F}" type="parTrans" cxnId="{B1316C5C-53A8-0049-B451-139E130B4A44}">
      <dgm:prSet/>
      <dgm:spPr/>
      <dgm:t>
        <a:bodyPr/>
        <a:lstStyle/>
        <a:p>
          <a:endParaRPr lang="en-US"/>
        </a:p>
      </dgm:t>
    </dgm:pt>
    <dgm:pt modelId="{C9E81954-986C-8545-B379-740420513EEB}" type="sibTrans" cxnId="{B1316C5C-53A8-0049-B451-139E130B4A44}">
      <dgm:prSet/>
      <dgm:spPr/>
      <dgm:t>
        <a:bodyPr/>
        <a:lstStyle/>
        <a:p>
          <a:endParaRPr lang="en-US"/>
        </a:p>
      </dgm:t>
    </dgm:pt>
    <dgm:pt modelId="{D7480823-7A32-4746-BCF5-1BB54DB18A6C}">
      <dgm:prSet phldrT="[Text]"/>
      <dgm:spPr/>
      <dgm:t>
        <a:bodyPr/>
        <a:lstStyle/>
        <a:p>
          <a:r>
            <a:rPr lang="en-US" dirty="0" smtClean="0"/>
            <a:t>Col Fred Kennedy</a:t>
          </a:r>
          <a:endParaRPr lang="en-US" dirty="0"/>
        </a:p>
      </dgm:t>
    </dgm:pt>
    <dgm:pt modelId="{C9B2A7BC-20EF-AC4C-9BBE-1BD38C55A0B5}" type="parTrans" cxnId="{7FEC28B6-57C7-254A-B9F9-9C7825459957}">
      <dgm:prSet/>
      <dgm:spPr/>
      <dgm:t>
        <a:bodyPr/>
        <a:lstStyle/>
        <a:p>
          <a:endParaRPr lang="en-US"/>
        </a:p>
      </dgm:t>
    </dgm:pt>
    <dgm:pt modelId="{4610C345-5889-8B41-B25B-8021449A79DA}" type="sibTrans" cxnId="{7FEC28B6-57C7-254A-B9F9-9C7825459957}">
      <dgm:prSet/>
      <dgm:spPr/>
      <dgm:t>
        <a:bodyPr/>
        <a:lstStyle/>
        <a:p>
          <a:endParaRPr lang="en-US"/>
        </a:p>
      </dgm:t>
    </dgm:pt>
    <dgm:pt modelId="{DCDA53A8-126D-0947-8419-3A10F62262BC}">
      <dgm:prSet phldrT="[Text]"/>
      <dgm:spPr/>
      <dgm:t>
        <a:bodyPr/>
        <a:lstStyle/>
        <a:p>
          <a:r>
            <a:rPr lang="en-US" dirty="0" smtClean="0"/>
            <a:t>University of Surrey</a:t>
          </a:r>
          <a:endParaRPr lang="en-US" dirty="0"/>
        </a:p>
      </dgm:t>
    </dgm:pt>
    <dgm:pt modelId="{FB9D0BF9-0A09-C04D-8237-03DB6ACA3E4D}" type="parTrans" cxnId="{0CB26D1F-68F4-1249-8D9A-9B1EAED4035D}">
      <dgm:prSet/>
      <dgm:spPr/>
      <dgm:t>
        <a:bodyPr/>
        <a:lstStyle/>
        <a:p>
          <a:endParaRPr lang="en-US"/>
        </a:p>
      </dgm:t>
    </dgm:pt>
    <dgm:pt modelId="{3C993020-2DA1-FB49-AB4D-1010BAA22164}" type="sibTrans" cxnId="{0CB26D1F-68F4-1249-8D9A-9B1EAED4035D}">
      <dgm:prSet/>
      <dgm:spPr/>
      <dgm:t>
        <a:bodyPr/>
        <a:lstStyle/>
        <a:p>
          <a:endParaRPr lang="en-US"/>
        </a:p>
      </dgm:t>
    </dgm:pt>
    <dgm:pt modelId="{A393185B-770E-624C-9C6A-CB84B999D9ED}">
      <dgm:prSet phldrT="[Text]"/>
      <dgm:spPr/>
      <dgm:t>
        <a:bodyPr/>
        <a:lstStyle/>
        <a:p>
          <a:r>
            <a:rPr lang="en-US" dirty="0" smtClean="0"/>
            <a:t>University of Surrey</a:t>
          </a:r>
          <a:endParaRPr lang="en-US" dirty="0"/>
        </a:p>
      </dgm:t>
    </dgm:pt>
    <dgm:pt modelId="{4201F017-44C9-BA49-B017-A0428E72357A}" type="parTrans" cxnId="{F11719E9-AA34-E844-B11B-867BB4D074D9}">
      <dgm:prSet/>
      <dgm:spPr/>
      <dgm:t>
        <a:bodyPr/>
        <a:lstStyle/>
        <a:p>
          <a:endParaRPr lang="en-US"/>
        </a:p>
      </dgm:t>
    </dgm:pt>
    <dgm:pt modelId="{71FFDF40-DD64-7241-9326-C4104ACAC3D5}" type="sibTrans" cxnId="{F11719E9-AA34-E844-B11B-867BB4D074D9}">
      <dgm:prSet/>
      <dgm:spPr/>
      <dgm:t>
        <a:bodyPr/>
        <a:lstStyle/>
        <a:p>
          <a:endParaRPr lang="en-US"/>
        </a:p>
      </dgm:t>
    </dgm:pt>
    <dgm:pt modelId="{9049B964-24D8-2842-9DE3-D9190C07852F}">
      <dgm:prSet phldrT="[Text]"/>
      <dgm:spPr/>
      <dgm:t>
        <a:bodyPr/>
        <a:lstStyle/>
        <a:p>
          <a:r>
            <a:rPr lang="en-US" dirty="0" smtClean="0"/>
            <a:t>AMSAT</a:t>
          </a:r>
          <a:endParaRPr lang="en-US" dirty="0"/>
        </a:p>
      </dgm:t>
    </dgm:pt>
    <dgm:pt modelId="{8DDB0B7E-AD1C-A44C-8003-EC5F248D9941}" type="parTrans" cxnId="{14A5B834-78BC-3644-9479-485CD6AECCC3}">
      <dgm:prSet/>
      <dgm:spPr/>
      <dgm:t>
        <a:bodyPr/>
        <a:lstStyle/>
        <a:p>
          <a:endParaRPr lang="en-US"/>
        </a:p>
      </dgm:t>
    </dgm:pt>
    <dgm:pt modelId="{2ABE9B83-8CF7-6042-B46D-24E9635D0DDA}" type="sibTrans" cxnId="{14A5B834-78BC-3644-9479-485CD6AECCC3}">
      <dgm:prSet/>
      <dgm:spPr/>
      <dgm:t>
        <a:bodyPr/>
        <a:lstStyle/>
        <a:p>
          <a:endParaRPr lang="en-US"/>
        </a:p>
      </dgm:t>
    </dgm:pt>
    <dgm:pt modelId="{BE393755-A0AF-E441-A6CC-58581D5B27CA}">
      <dgm:prSet phldrT="[Text]"/>
      <dgm:spPr/>
      <dgm:t>
        <a:bodyPr/>
        <a:lstStyle/>
        <a:p>
          <a:r>
            <a:rPr lang="en-US" dirty="0" smtClean="0"/>
            <a:t>TAPR</a:t>
          </a:r>
          <a:endParaRPr lang="en-US" dirty="0"/>
        </a:p>
      </dgm:t>
    </dgm:pt>
    <dgm:pt modelId="{6ECC5709-DCAA-4649-BD36-433FD54E4CE8}" type="parTrans" cxnId="{10FE5445-BC55-4845-BDA2-2CDC31B74476}">
      <dgm:prSet/>
      <dgm:spPr/>
      <dgm:t>
        <a:bodyPr/>
        <a:lstStyle/>
        <a:p>
          <a:endParaRPr lang="en-US"/>
        </a:p>
      </dgm:t>
    </dgm:pt>
    <dgm:pt modelId="{E55B21D1-654C-4E4E-8897-213DD4A3C159}" type="sibTrans" cxnId="{10FE5445-BC55-4845-BDA2-2CDC31B74476}">
      <dgm:prSet/>
      <dgm:spPr/>
      <dgm:t>
        <a:bodyPr/>
        <a:lstStyle/>
        <a:p>
          <a:endParaRPr lang="en-US"/>
        </a:p>
      </dgm:t>
    </dgm:pt>
    <dgm:pt modelId="{B8A5B19F-FCFA-0047-8255-D7508AEB22C9}" type="pres">
      <dgm:prSet presAssocID="{9C46BDB7-2F15-D04C-A097-D523F586DD8A}" presName="cycle" presStyleCnt="0">
        <dgm:presLayoutVars>
          <dgm:chMax val="1"/>
          <dgm:dir/>
          <dgm:animLvl val="ctr"/>
          <dgm:resizeHandles val="exact"/>
        </dgm:presLayoutVars>
      </dgm:prSet>
      <dgm:spPr/>
    </dgm:pt>
    <dgm:pt modelId="{E078E0D3-E284-6B48-9699-0F6A6E9DBCD1}" type="pres">
      <dgm:prSet presAssocID="{310B5531-EB27-934F-823C-370545107ED6}" presName="centerShape" presStyleLbl="node0" presStyleIdx="0" presStyleCnt="1"/>
      <dgm:spPr/>
      <dgm:t>
        <a:bodyPr/>
        <a:lstStyle/>
        <a:p>
          <a:endParaRPr lang="en-US"/>
        </a:p>
      </dgm:t>
    </dgm:pt>
    <dgm:pt modelId="{ECB86D67-B4E0-D94B-A18B-2AA3B5DECFD8}" type="pres">
      <dgm:prSet presAssocID="{32FB05FF-41AD-FF4D-B704-D143B3754EF4}" presName="parTrans" presStyleLbl="bgSibTrans2D1" presStyleIdx="0" presStyleCnt="2"/>
      <dgm:spPr/>
    </dgm:pt>
    <dgm:pt modelId="{A15D4089-F505-2043-87E1-C57B719834D6}" type="pres">
      <dgm:prSet presAssocID="{363E1D33-2D43-284A-BB85-CFCB7EAADA88}" presName="node" presStyleLbl="node1" presStyleIdx="0" presStyleCnt="2">
        <dgm:presLayoutVars>
          <dgm:bulletEnabled val="1"/>
        </dgm:presLayoutVars>
      </dgm:prSet>
      <dgm:spPr/>
      <dgm:t>
        <a:bodyPr/>
        <a:lstStyle/>
        <a:p>
          <a:endParaRPr lang="en-US"/>
        </a:p>
      </dgm:t>
    </dgm:pt>
    <dgm:pt modelId="{2E63B246-0FB4-244C-8836-330D4AA40E82}" type="pres">
      <dgm:prSet presAssocID="{3628E1F7-3EB3-1048-B800-4067D5019BCC}" presName="parTrans" presStyleLbl="bgSibTrans2D1" presStyleIdx="1" presStyleCnt="2"/>
      <dgm:spPr/>
    </dgm:pt>
    <dgm:pt modelId="{BEECAEDF-8B5B-F14C-90F1-BCE4210735BD}" type="pres">
      <dgm:prSet presAssocID="{B5D10D32-E020-524D-BF4E-CCD297315501}" presName="node" presStyleLbl="node1" presStyleIdx="1" presStyleCnt="2">
        <dgm:presLayoutVars>
          <dgm:bulletEnabled val="1"/>
        </dgm:presLayoutVars>
      </dgm:prSet>
      <dgm:spPr/>
      <dgm:t>
        <a:bodyPr/>
        <a:lstStyle/>
        <a:p>
          <a:endParaRPr lang="en-US"/>
        </a:p>
      </dgm:t>
    </dgm:pt>
  </dgm:ptLst>
  <dgm:cxnLst>
    <dgm:cxn modelId="{F11719E9-AA34-E844-B11B-867BB4D074D9}" srcId="{D7480823-7A32-4746-BCF5-1BB54DB18A6C}" destId="{A393185B-770E-624C-9C6A-CB84B999D9ED}" srcOrd="0" destOrd="0" parTransId="{4201F017-44C9-BA49-B017-A0428E72357A}" sibTransId="{71FFDF40-DD64-7241-9326-C4104ACAC3D5}"/>
    <dgm:cxn modelId="{14A5B834-78BC-3644-9479-485CD6AECCC3}" srcId="{E6923841-46AE-1148-8A53-62EA0730FC68}" destId="{9049B964-24D8-2842-9DE3-D9190C07852F}" srcOrd="1" destOrd="0" parTransId="{8DDB0B7E-AD1C-A44C-8003-EC5F248D9941}" sibTransId="{2ABE9B83-8CF7-6042-B46D-24E9635D0DDA}"/>
    <dgm:cxn modelId="{660B0759-9056-0247-B984-61B11563F69D}" type="presOf" srcId="{9C46BDB7-2F15-D04C-A097-D523F586DD8A}" destId="{B8A5B19F-FCFA-0047-8255-D7508AEB22C9}" srcOrd="0" destOrd="0" presId="urn:microsoft.com/office/officeart/2005/8/layout/radial4"/>
    <dgm:cxn modelId="{A83329CF-1BF1-514E-8103-A745A78BBD5B}" type="presOf" srcId="{A393185B-770E-624C-9C6A-CB84B999D9ED}" destId="{BEECAEDF-8B5B-F14C-90F1-BCE4210735BD}" srcOrd="0" destOrd="2" presId="urn:microsoft.com/office/officeart/2005/8/layout/radial4"/>
    <dgm:cxn modelId="{0B3048A0-5733-9442-B7B1-B28ADBFFED35}" type="presOf" srcId="{3628E1F7-3EB3-1048-B800-4067D5019BCC}" destId="{2E63B246-0FB4-244C-8836-330D4AA40E82}" srcOrd="0" destOrd="0" presId="urn:microsoft.com/office/officeart/2005/8/layout/radial4"/>
    <dgm:cxn modelId="{5534D723-E6AD-7E41-8212-1BDDE85ADAF9}" type="presOf" srcId="{363E1D33-2D43-284A-BB85-CFCB7EAADA88}" destId="{A15D4089-F505-2043-87E1-C57B719834D6}" srcOrd="0" destOrd="0" presId="urn:microsoft.com/office/officeart/2005/8/layout/radial4"/>
    <dgm:cxn modelId="{10FE5445-BC55-4845-BDA2-2CDC31B74476}" srcId="{E6923841-46AE-1148-8A53-62EA0730FC68}" destId="{BE393755-A0AF-E441-A6CC-58581D5B27CA}" srcOrd="2" destOrd="0" parTransId="{6ECC5709-DCAA-4649-BD36-433FD54E4CE8}" sibTransId="{E55B21D1-654C-4E4E-8897-213DD4A3C159}"/>
    <dgm:cxn modelId="{19B736C9-51C2-1A4F-B0AE-6E9415DA9CC3}" srcId="{310B5531-EB27-934F-823C-370545107ED6}" destId="{363E1D33-2D43-284A-BB85-CFCB7EAADA88}" srcOrd="0" destOrd="0" parTransId="{32FB05FF-41AD-FF4D-B704-D143B3754EF4}" sibTransId="{8113C2B3-C214-6042-83B3-5B807F914E28}"/>
    <dgm:cxn modelId="{9EE3ADC9-5DE3-DE4B-A3F4-AE2C73DD28E3}" type="presOf" srcId="{B5D10D32-E020-524D-BF4E-CCD297315501}" destId="{BEECAEDF-8B5B-F14C-90F1-BCE4210735BD}" srcOrd="0" destOrd="0" presId="urn:microsoft.com/office/officeart/2005/8/layout/radial4"/>
    <dgm:cxn modelId="{B33B7ED9-5DE5-BD4F-9922-D335935E0682}" type="presOf" srcId="{DCDA53A8-126D-0947-8419-3A10F62262BC}" destId="{A15D4089-F505-2043-87E1-C57B719834D6}" srcOrd="0" destOrd="2" presId="urn:microsoft.com/office/officeart/2005/8/layout/radial4"/>
    <dgm:cxn modelId="{39247BE5-D356-8848-A9D6-921AD9F72946}" type="presOf" srcId="{E6923841-46AE-1148-8A53-62EA0730FC68}" destId="{A15D4089-F505-2043-87E1-C57B719834D6}" srcOrd="0" destOrd="1" presId="urn:microsoft.com/office/officeart/2005/8/layout/radial4"/>
    <dgm:cxn modelId="{7FEC28B6-57C7-254A-B9F9-9C7825459957}" srcId="{B5D10D32-E020-524D-BF4E-CCD297315501}" destId="{D7480823-7A32-4746-BCF5-1BB54DB18A6C}" srcOrd="0" destOrd="0" parTransId="{C9B2A7BC-20EF-AC4C-9BBE-1BD38C55A0B5}" sibTransId="{4610C345-5889-8B41-B25B-8021449A79DA}"/>
    <dgm:cxn modelId="{B1316C5C-53A8-0049-B451-139E130B4A44}" srcId="{363E1D33-2D43-284A-BB85-CFCB7EAADA88}" destId="{E6923841-46AE-1148-8A53-62EA0730FC68}" srcOrd="0" destOrd="0" parTransId="{859C3259-2626-654B-BABD-9EB77B057E7F}" sibTransId="{C9E81954-986C-8545-B379-740420513EEB}"/>
    <dgm:cxn modelId="{0CB26D1F-68F4-1249-8D9A-9B1EAED4035D}" srcId="{E6923841-46AE-1148-8A53-62EA0730FC68}" destId="{DCDA53A8-126D-0947-8419-3A10F62262BC}" srcOrd="0" destOrd="0" parTransId="{FB9D0BF9-0A09-C04D-8237-03DB6ACA3E4D}" sibTransId="{3C993020-2DA1-FB49-AB4D-1010BAA22164}"/>
    <dgm:cxn modelId="{F786FBA9-81C4-BD49-8067-E665A3516450}" srcId="{9C46BDB7-2F15-D04C-A097-D523F586DD8A}" destId="{310B5531-EB27-934F-823C-370545107ED6}" srcOrd="0" destOrd="0" parTransId="{4C397ECE-67B7-6041-997D-D34897F45E9B}" sibTransId="{81D31DE5-B00C-2B4D-BDA8-31F0263B3395}"/>
    <dgm:cxn modelId="{91066D67-1069-5445-81CC-42424BA8E9F3}" type="presOf" srcId="{310B5531-EB27-934F-823C-370545107ED6}" destId="{E078E0D3-E284-6B48-9699-0F6A6E9DBCD1}" srcOrd="0" destOrd="0" presId="urn:microsoft.com/office/officeart/2005/8/layout/radial4"/>
    <dgm:cxn modelId="{A20964D4-0D01-434A-89EE-36F1E872ABA5}" type="presOf" srcId="{9049B964-24D8-2842-9DE3-D9190C07852F}" destId="{A15D4089-F505-2043-87E1-C57B719834D6}" srcOrd="0" destOrd="3" presId="urn:microsoft.com/office/officeart/2005/8/layout/radial4"/>
    <dgm:cxn modelId="{E712B235-6921-AB4F-8720-C9C5F2E24E3A}" type="presOf" srcId="{D7480823-7A32-4746-BCF5-1BB54DB18A6C}" destId="{BEECAEDF-8B5B-F14C-90F1-BCE4210735BD}" srcOrd="0" destOrd="1" presId="urn:microsoft.com/office/officeart/2005/8/layout/radial4"/>
    <dgm:cxn modelId="{F9CC972E-A9DB-A74B-93C0-091BA91D9EFA}" type="presOf" srcId="{BE393755-A0AF-E441-A6CC-58581D5B27CA}" destId="{A15D4089-F505-2043-87E1-C57B719834D6}" srcOrd="0" destOrd="4" presId="urn:microsoft.com/office/officeart/2005/8/layout/radial4"/>
    <dgm:cxn modelId="{DC391E97-B316-664F-8296-4003A59B4718}" srcId="{310B5531-EB27-934F-823C-370545107ED6}" destId="{B5D10D32-E020-524D-BF4E-CCD297315501}" srcOrd="1" destOrd="0" parTransId="{3628E1F7-3EB3-1048-B800-4067D5019BCC}" sibTransId="{F3B66DB0-635B-CC47-B39F-332DC7210A49}"/>
    <dgm:cxn modelId="{94077CEA-175F-1E45-B3CC-D2A8DA5E66FC}" type="presOf" srcId="{32FB05FF-41AD-FF4D-B704-D143B3754EF4}" destId="{ECB86D67-B4E0-D94B-A18B-2AA3B5DECFD8}" srcOrd="0" destOrd="0" presId="urn:microsoft.com/office/officeart/2005/8/layout/radial4"/>
    <dgm:cxn modelId="{63FC526B-74C4-E84C-9F7D-3C83D22D378E}" type="presParOf" srcId="{B8A5B19F-FCFA-0047-8255-D7508AEB22C9}" destId="{E078E0D3-E284-6B48-9699-0F6A6E9DBCD1}" srcOrd="0" destOrd="0" presId="urn:microsoft.com/office/officeart/2005/8/layout/radial4"/>
    <dgm:cxn modelId="{6BEFBE6C-9FB7-974A-AF43-964316ED6E3C}" type="presParOf" srcId="{B8A5B19F-FCFA-0047-8255-D7508AEB22C9}" destId="{ECB86D67-B4E0-D94B-A18B-2AA3B5DECFD8}" srcOrd="1" destOrd="0" presId="urn:microsoft.com/office/officeart/2005/8/layout/radial4"/>
    <dgm:cxn modelId="{65EB00FC-A404-B647-A868-B7672B158C08}" type="presParOf" srcId="{B8A5B19F-FCFA-0047-8255-D7508AEB22C9}" destId="{A15D4089-F505-2043-87E1-C57B719834D6}" srcOrd="2" destOrd="0" presId="urn:microsoft.com/office/officeart/2005/8/layout/radial4"/>
    <dgm:cxn modelId="{7B579521-A471-C142-A55E-BE36024B1068}" type="presParOf" srcId="{B8A5B19F-FCFA-0047-8255-D7508AEB22C9}" destId="{2E63B246-0FB4-244C-8836-330D4AA40E82}" srcOrd="3" destOrd="0" presId="urn:microsoft.com/office/officeart/2005/8/layout/radial4"/>
    <dgm:cxn modelId="{1738298A-CAB3-D940-B9CD-3400379FDA4E}" type="presParOf" srcId="{B8A5B19F-FCFA-0047-8255-D7508AEB22C9}" destId="{BEECAEDF-8B5B-F14C-90F1-BCE4210735BD}"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8E0D3-E284-6B48-9699-0F6A6E9DBCD1}">
      <dsp:nvSpPr>
        <dsp:cNvPr id="0" name=""/>
        <dsp:cNvSpPr/>
      </dsp:nvSpPr>
      <dsp:spPr>
        <a:xfrm>
          <a:off x="2816066" y="1697497"/>
          <a:ext cx="2597467" cy="2597467"/>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t>WFOV</a:t>
          </a:r>
          <a:endParaRPr lang="en-US" sz="4700" kern="1200" dirty="0"/>
        </a:p>
      </dsp:txBody>
      <dsp:txXfrm>
        <a:off x="3196456" y="2077887"/>
        <a:ext cx="1836687" cy="1836687"/>
      </dsp:txXfrm>
    </dsp:sp>
    <dsp:sp modelId="{ECB86D67-B4E0-D94B-A18B-2AA3B5DECFD8}">
      <dsp:nvSpPr>
        <dsp:cNvPr id="0" name=""/>
        <dsp:cNvSpPr/>
      </dsp:nvSpPr>
      <dsp:spPr>
        <a:xfrm rot="12900000">
          <a:off x="1060806" y="1215531"/>
          <a:ext cx="2079007" cy="740278"/>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15D4089-F505-2043-87E1-C57B719834D6}">
      <dsp:nvSpPr>
        <dsp:cNvPr id="0" name=""/>
        <dsp:cNvSpPr/>
      </dsp:nvSpPr>
      <dsp:spPr>
        <a:xfrm>
          <a:off x="15001" y="2397"/>
          <a:ext cx="2467594" cy="1974075"/>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MSS</a:t>
          </a:r>
          <a:endParaRPr lang="en-US" sz="2200" kern="1200" dirty="0"/>
        </a:p>
        <a:p>
          <a:pPr marL="171450" lvl="1" indent="-171450" algn="l" defTabSz="755650">
            <a:lnSpc>
              <a:spcPct val="90000"/>
            </a:lnSpc>
            <a:spcBef>
              <a:spcPct val="0"/>
            </a:spcBef>
            <a:spcAft>
              <a:spcPct val="15000"/>
            </a:spcAft>
            <a:buChar char="••"/>
          </a:pPr>
          <a:r>
            <a:rPr lang="en-US" sz="1700" kern="1200" dirty="0" smtClean="0"/>
            <a:t>Jeff Ward K8KA</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a:p>
          <a:pPr marL="342900" lvl="2" indent="-171450" algn="l" defTabSz="755650">
            <a:lnSpc>
              <a:spcPct val="90000"/>
            </a:lnSpc>
            <a:spcBef>
              <a:spcPct val="0"/>
            </a:spcBef>
            <a:spcAft>
              <a:spcPct val="15000"/>
            </a:spcAft>
            <a:buChar char="••"/>
          </a:pPr>
          <a:r>
            <a:rPr lang="en-US" sz="1700" kern="1200" dirty="0" smtClean="0"/>
            <a:t>AMSAT</a:t>
          </a:r>
          <a:endParaRPr lang="en-US" sz="1700" kern="1200" dirty="0"/>
        </a:p>
        <a:p>
          <a:pPr marL="342900" lvl="2" indent="-171450" algn="l" defTabSz="755650">
            <a:lnSpc>
              <a:spcPct val="90000"/>
            </a:lnSpc>
            <a:spcBef>
              <a:spcPct val="0"/>
            </a:spcBef>
            <a:spcAft>
              <a:spcPct val="15000"/>
            </a:spcAft>
            <a:buChar char="••"/>
          </a:pPr>
          <a:r>
            <a:rPr lang="en-US" sz="1700" kern="1200" dirty="0" smtClean="0"/>
            <a:t>TAPR</a:t>
          </a:r>
          <a:endParaRPr lang="en-US" sz="1700" kern="1200" dirty="0"/>
        </a:p>
      </dsp:txBody>
      <dsp:txXfrm>
        <a:off x="72820" y="60216"/>
        <a:ext cx="2351956" cy="1858437"/>
      </dsp:txXfrm>
    </dsp:sp>
    <dsp:sp modelId="{2E63B246-0FB4-244C-8836-330D4AA40E82}">
      <dsp:nvSpPr>
        <dsp:cNvPr id="0" name=""/>
        <dsp:cNvSpPr/>
      </dsp:nvSpPr>
      <dsp:spPr>
        <a:xfrm rot="19500000">
          <a:off x="5089786" y="1215531"/>
          <a:ext cx="2079007" cy="740278"/>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EECAEDF-8B5B-F14C-90F1-BCE4210735BD}">
      <dsp:nvSpPr>
        <dsp:cNvPr id="0" name=""/>
        <dsp:cNvSpPr/>
      </dsp:nvSpPr>
      <dsp:spPr>
        <a:xfrm>
          <a:off x="5747004" y="2397"/>
          <a:ext cx="2467594" cy="1974075"/>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Air Force</a:t>
          </a:r>
          <a:endParaRPr lang="en-US" sz="2200" kern="1200" dirty="0"/>
        </a:p>
        <a:p>
          <a:pPr marL="171450" lvl="1" indent="-171450" algn="l" defTabSz="755650">
            <a:lnSpc>
              <a:spcPct val="90000"/>
            </a:lnSpc>
            <a:spcBef>
              <a:spcPct val="0"/>
            </a:spcBef>
            <a:spcAft>
              <a:spcPct val="15000"/>
            </a:spcAft>
            <a:buChar char="••"/>
          </a:pPr>
          <a:r>
            <a:rPr lang="en-US" sz="1700" kern="1200" dirty="0" smtClean="0"/>
            <a:t>Col Fred Kennedy</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dsp:txBody>
      <dsp:txXfrm>
        <a:off x="5804823" y="60216"/>
        <a:ext cx="2351956" cy="1858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14</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15</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jpg"/><Relationship Id="rId9"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Satellite Footprint </a:t>
            </a:r>
            <a:r>
              <a:rPr lang="en-US" smtClean="0"/>
              <a:t>– 74∘ </a:t>
            </a:r>
            <a:r>
              <a:rPr lang="en-US" dirty="0" smtClean="0"/>
              <a:t>W</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9692" r="14669"/>
          <a:stretch/>
        </p:blipFill>
        <p:spPr>
          <a:xfrm>
            <a:off x="1" y="1752600"/>
            <a:ext cx="9144000" cy="4419600"/>
          </a:xfrm>
          <a:prstGeom prst="rect">
            <a:avLst/>
          </a:prstGeom>
        </p:spPr>
      </p:pic>
    </p:spTree>
    <p:extLst>
      <p:ext uri="{BB962C8B-B14F-4D97-AF65-F5344CB8AC3E}">
        <p14:creationId xmlns:p14="http://schemas.microsoft.com/office/powerpoint/2010/main" val="2326556346"/>
      </p:ext>
    </p:extLst>
  </p:cSld>
  <p:clrMapOvr>
    <a:masterClrMapping/>
  </p:clrMapOvr>
  <p:transition xmlns:p14="http://schemas.microsoft.com/office/powerpoint/2010/mai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Field of View Connections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3855642"/>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922949"/>
      </p:ext>
    </p:extLst>
  </p:cSld>
  <p:clrMapOvr>
    <a:masterClrMapping/>
  </p:clrMapOvr>
  <p:transition xmlns:p14="http://schemas.microsoft.com/office/powerpoint/2010/mai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a:t>
            </a:r>
            <a:endParaRPr lang="en-US" dirty="0" smtClean="0"/>
          </a:p>
          <a:p>
            <a:r>
              <a:rPr lang="en-US" b="1" dirty="0" smtClean="0"/>
              <a:t>ARAP</a:t>
            </a:r>
            <a:endParaRPr lang="en-US" dirty="0" smtClean="0"/>
          </a:p>
          <a:p>
            <a:r>
              <a:rPr lang="en-US" b="1" dirty="0" smtClean="0"/>
              <a:t>User </a:t>
            </a:r>
            <a:r>
              <a:rPr lang="en-US" b="1" dirty="0" smtClean="0"/>
              <a:t>Terminals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295400"/>
            <a:ext cx="2895600" cy="1143001"/>
          </a:xfrm>
        </p:spPr>
        <p:txBody>
          <a:bodyPr/>
          <a:lstStyle/>
          <a:p>
            <a:r>
              <a:rPr lang="en-US" dirty="0" err="1" smtClean="0"/>
              <a:t>Groundsat</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971800"/>
            <a:ext cx="3429000" cy="3429000"/>
          </a:xfrm>
          <a:prstGeom prst="rect">
            <a:avLst/>
          </a:prstGeom>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1200329"/>
          </a:xfrm>
          <a:prstGeom prst="rect">
            <a:avLst/>
          </a:prstGeom>
          <a:noFill/>
        </p:spPr>
        <p:txBody>
          <a:bodyPr wrap="square" rtlCol="0">
            <a:spAutoFit/>
          </a:bodyPr>
          <a:lstStyle/>
          <a:p>
            <a:r>
              <a:rPr lang="en-US" dirty="0" smtClean="0"/>
              <a:t>First demonstration was made at the AMSAT Symposium on 18 October 2015.</a:t>
            </a:r>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satellite(s) with longer missions. 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1193</Words>
  <Application>Microsoft Macintosh PowerPoint</Application>
  <PresentationFormat>On-screen Show (4:3)</PresentationFormat>
  <Paragraphs>156</Paragraphs>
  <Slides>31</Slides>
  <Notes>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Possible Satellite Footprint – 74∘ W</vt:lpstr>
      <vt:lpstr>Wide Field of View Connections</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2015-11-03T22:44:25Z</dcterms:modified>
</cp:coreProperties>
</file>